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16"/>
      <p:bold r:id="rId17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112年11月30日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11月30日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11月30日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57" name="Picture 156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58" name="Picture 157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11月30日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昨(29)日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今(30)日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64" name="Picture 63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今(30)日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今(30)日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3.0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新細明體</vt:lpstr>
      <vt:lpstr>Inter</vt:lpstr>
      <vt:lpstr>Arial</vt:lpstr>
      <vt:lpstr>微軟正黑體</vt:lpstr>
      <vt:lpstr>Calibri</vt:lpstr>
      <vt:lpstr>Tahoma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1360</cp:revision>
  <dcterms:modified xsi:type="dcterms:W3CDTF">2023-11-28T07:02:09Z</dcterms:modified>
</cp:coreProperties>
</file>